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9144000" cy="6858000" type="screen4x3"/>
  <p:notesSz cx="67818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94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2EACE-6181-4071-AA42-C399833A14CE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1B19-7005-4AC7-9777-E8383A7EF2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66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2EACE-6181-4071-AA42-C399833A14CE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61B19-7005-4AC7-9777-E8383A7EF2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078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map.nca.by/map.html?data=423650100009000063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490066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Капитальное строение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(здание административно-хозяйственное)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105410"/>
              </p:ext>
            </p:extLst>
          </p:nvPr>
        </p:nvGraphicFramePr>
        <p:xfrm>
          <a:off x="3743400" y="620688"/>
          <a:ext cx="5400600" cy="612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  <a:gridCol w="4032448"/>
              </a:tblGrid>
              <a:tr h="531297"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Гродненская обл.,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Лидский район, г. Лида, ул. Мицкевича, 39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31297"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Балансодержатель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«Белинвестбанк»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859540"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капитальном строении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Общая площадь (</a:t>
                      </a:r>
                      <a:r>
                        <a:rPr lang="ru-RU" sz="15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): 1165,8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Наименование: отделение "</a:t>
                      </a:r>
                      <a:r>
                        <a:rPr lang="ru-RU" sz="15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Белинвестбанка</a:t>
                      </a:r>
                      <a:r>
                        <a:rPr lang="ru-RU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Назначение: Здание административно-хозяйственное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Составные части и принадлежности: Технический этаж, пристройка (Б1/к)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Дата государственной регистрации создания: 31.12.2003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95419"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земельном участке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Кадастровый номер: </a:t>
                      </a:r>
                      <a:r>
                        <a:rPr lang="ru-RU" sz="1500" b="0" i="0" u="non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423650100009000063</a:t>
                      </a:r>
                      <a:endParaRPr lang="ru-RU" sz="1500" b="0" i="0" u="none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Площадь (га): 0.2145</a:t>
                      </a:r>
                    </a:p>
                    <a:p>
                      <a:r>
                        <a:rPr lang="ru-RU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Целевое назначение земельного участка: Земельный участок для размещения объектов финансового назначения</a:t>
                      </a:r>
                    </a:p>
                  </a:txBody>
                  <a:tcPr/>
                </a:tc>
              </a:tr>
              <a:tr h="531297"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 вовлечения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Продажа с аукциона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52671"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Первоначальная цена продажи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713 496,60 –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784 816,60 бел. руб. без учета НДС*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9118"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Контактное</a:t>
                      </a:r>
                      <a:r>
                        <a:rPr lang="ru-RU" sz="15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лицо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Виктор Михайлович +375 44 550-50-93, +375</a:t>
                      </a:r>
                      <a:r>
                        <a:rPr lang="ru-RU" sz="15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154 53-18-88.</a:t>
                      </a:r>
                      <a:endParaRPr lang="ru-RU" sz="15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20688"/>
            <a:ext cx="3024336" cy="194421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02600"/>
            <a:ext cx="3024336" cy="194421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584512"/>
            <a:ext cx="3024336" cy="194421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56911" y="6519446"/>
            <a:ext cx="2845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- ориентировочно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16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78</Words>
  <Application>Microsoft Office PowerPoint</Application>
  <PresentationFormat>Экран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Капитальное строение (здание административно-хозяйственное)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Баешко Павел Михайлович</cp:lastModifiedBy>
  <cp:revision>9</cp:revision>
  <dcterms:created xsi:type="dcterms:W3CDTF">2019-02-25T09:52:14Z</dcterms:created>
  <dcterms:modified xsi:type="dcterms:W3CDTF">2019-10-10T09:26:39Z</dcterms:modified>
</cp:coreProperties>
</file>