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9144000" cy="6858000" type="screen4x3"/>
  <p:notesSz cx="67818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2EACE-6181-4071-AA42-C399833A14CE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1B19-7005-4AC7-9777-E8383A7EF2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66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2EACE-6181-4071-AA42-C399833A14CE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61B19-7005-4AC7-9777-E8383A7EF2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078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map.nca.by/map.html?data=423650100009000063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39"/>
            <a:ext cx="8229600" cy="648073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Капитальное строение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(здание административно-хозяйственное)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388536"/>
              </p:ext>
            </p:extLst>
          </p:nvPr>
        </p:nvGraphicFramePr>
        <p:xfrm>
          <a:off x="3743400" y="926063"/>
          <a:ext cx="5400600" cy="55532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4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59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3265">
                <a:tc>
                  <a:txBody>
                    <a:bodyPr/>
                    <a:lstStyle/>
                    <a:p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Адрес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Гродненская обл.,</a:t>
                      </a:r>
                      <a:r>
                        <a:rPr lang="ru-RU" sz="15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Лидский район, г. Лида, ул. Мицкевича, 39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Балансодержатель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«БЕЛИНВЕСТ-инжиниринг»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9540">
                <a:tc>
                  <a:txBody>
                    <a:bodyPr/>
                    <a:lstStyle/>
                    <a:p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 капитальном строении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Общая площадь (</a:t>
                      </a:r>
                      <a:r>
                        <a:rPr lang="ru-RU" sz="1500" b="0" i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5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): 1165,8</a:t>
                      </a:r>
                      <a:b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5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Наименование: Отделение "</a:t>
                      </a:r>
                      <a:r>
                        <a:rPr lang="ru-RU" sz="1500" b="0" i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Белинвестбанка</a:t>
                      </a:r>
                      <a:r>
                        <a:rPr lang="ru-RU" sz="15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"</a:t>
                      </a:r>
                    </a:p>
                    <a:p>
                      <a:r>
                        <a:rPr lang="ru-RU" sz="15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Назначение: Здание административно-хозяйственное</a:t>
                      </a:r>
                      <a:b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5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Составные части и принадлежности: Технический этаж, пристройка (Б1/к)</a:t>
                      </a:r>
                      <a:b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5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Дата государственной регистрации создания: 31.12.2003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5419">
                <a:tc>
                  <a:txBody>
                    <a:bodyPr/>
                    <a:lstStyle/>
                    <a:p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 земельном участке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Кадастровый номер: </a:t>
                      </a:r>
                      <a:r>
                        <a:rPr lang="ru-RU" sz="1500" b="0" i="0" u="non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423650100009000063</a:t>
                      </a:r>
                      <a:endParaRPr lang="ru-RU" sz="1500" b="0" i="0" u="non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5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Площадь (га): 0.2145</a:t>
                      </a:r>
                    </a:p>
                    <a:p>
                      <a:r>
                        <a:rPr lang="ru-RU" sz="15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Целевое назначение земельного участка: Земельный участок для размещения объектов финансового назначения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2671">
                <a:tc>
                  <a:txBody>
                    <a:bodyPr/>
                    <a:lstStyle/>
                    <a:p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Цена реализации – 988 081,44</a:t>
                      </a:r>
                      <a:r>
                        <a:rPr lang="ru-RU" sz="15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бел. руб. с НДС</a:t>
                      </a:r>
                    </a:p>
                    <a:p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118">
                <a:tc>
                  <a:txBody>
                    <a:bodyPr/>
                    <a:lstStyle/>
                    <a:p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Контактное</a:t>
                      </a:r>
                      <a:r>
                        <a:rPr lang="ru-RU" sz="15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лицо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Татьяна Владимировна +375 29 145 36 69</a:t>
                      </a:r>
                      <a:r>
                        <a:rPr lang="ru-RU" sz="15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926063"/>
            <a:ext cx="3024336" cy="194421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828636"/>
            <a:ext cx="3024336" cy="194421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C381A3E-DE0A-0A54-3FE9-F10CD32F9E2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802196"/>
            <a:ext cx="3024337" cy="1677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1695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121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Капитальное строение (здание административно-хозяйственное)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BVI7</cp:lastModifiedBy>
  <cp:revision>19</cp:revision>
  <dcterms:created xsi:type="dcterms:W3CDTF">2019-02-25T09:52:14Z</dcterms:created>
  <dcterms:modified xsi:type="dcterms:W3CDTF">2023-03-14T07:23:18Z</dcterms:modified>
</cp:coreProperties>
</file>